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7" r:id="rId1"/>
  </p:sldMasterIdLst>
  <p:notesMasterIdLst>
    <p:notesMasterId r:id="rId46"/>
  </p:notesMasterIdLst>
  <p:sldIdLst>
    <p:sldId id="256" r:id="rId2"/>
    <p:sldId id="257" r:id="rId3"/>
    <p:sldId id="259" r:id="rId4"/>
    <p:sldId id="275" r:id="rId5"/>
    <p:sldId id="278" r:id="rId6"/>
    <p:sldId id="276" r:id="rId7"/>
    <p:sldId id="277" r:id="rId8"/>
    <p:sldId id="279" r:id="rId9"/>
    <p:sldId id="280" r:id="rId10"/>
    <p:sldId id="282" r:id="rId11"/>
    <p:sldId id="283" r:id="rId12"/>
    <p:sldId id="284" r:id="rId13"/>
    <p:sldId id="287" r:id="rId14"/>
    <p:sldId id="281" r:id="rId15"/>
    <p:sldId id="285" r:id="rId16"/>
    <p:sldId id="270" r:id="rId17"/>
    <p:sldId id="260" r:id="rId18"/>
    <p:sldId id="289" r:id="rId19"/>
    <p:sldId id="290" r:id="rId20"/>
    <p:sldId id="291" r:id="rId21"/>
    <p:sldId id="286" r:id="rId22"/>
    <p:sldId id="288" r:id="rId23"/>
    <p:sldId id="268" r:id="rId24"/>
    <p:sldId id="267" r:id="rId25"/>
    <p:sldId id="264" r:id="rId26"/>
    <p:sldId id="263" r:id="rId27"/>
    <p:sldId id="292" r:id="rId28"/>
    <p:sldId id="294" r:id="rId29"/>
    <p:sldId id="293" r:id="rId30"/>
    <p:sldId id="295" r:id="rId31"/>
    <p:sldId id="297" r:id="rId32"/>
    <p:sldId id="296" r:id="rId33"/>
    <p:sldId id="298" r:id="rId34"/>
    <p:sldId id="300" r:id="rId35"/>
    <p:sldId id="299" r:id="rId36"/>
    <p:sldId id="301" r:id="rId37"/>
    <p:sldId id="303" r:id="rId38"/>
    <p:sldId id="302" r:id="rId39"/>
    <p:sldId id="304" r:id="rId40"/>
    <p:sldId id="306" r:id="rId41"/>
    <p:sldId id="305" r:id="rId42"/>
    <p:sldId id="274" r:id="rId43"/>
    <p:sldId id="307" r:id="rId44"/>
    <p:sldId id="308" r:id="rId45"/>
  </p:sldIdLst>
  <p:sldSz cx="24382413" cy="18288000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Livvic SemiBold" pitchFamily="2" charset="0"/>
      <p:bold r:id="rId51"/>
      <p:boldItalic r:id="rId52"/>
    </p:embeddedFont>
    <p:embeddedFont>
      <p:font typeface="Livvic" pitchFamily="2" charset="0"/>
      <p:regular r:id="rId53"/>
      <p:bold r:id="rId54"/>
      <p:italic r:id="rId55"/>
      <p:boldItalic r:id="rId56"/>
    </p:embeddedFont>
    <p:embeddedFont>
      <p:font typeface="Livvic Medium" pitchFamily="2" charset="0"/>
      <p:regular r:id="rId57"/>
      <p:italic r:id="rId5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78D9"/>
    <a:srgbClr val="477CD3"/>
    <a:srgbClr val="FEC10F"/>
    <a:srgbClr val="7EC6FF"/>
    <a:srgbClr val="AB87BB"/>
    <a:srgbClr val="824A99"/>
    <a:srgbClr val="02A199"/>
    <a:srgbClr val="ABE6E1"/>
    <a:srgbClr val="4372C4"/>
    <a:srgbClr val="BC1B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2" autoAdjust="0"/>
    <p:restoredTop sz="94767"/>
  </p:normalViewPr>
  <p:slideViewPr>
    <p:cSldViewPr snapToGrid="0" snapToObjects="1">
      <p:cViewPr varScale="1">
        <p:scale>
          <a:sx n="41" d="100"/>
          <a:sy n="41" d="100"/>
        </p:scale>
        <p:origin x="15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00FC8-7F75-1149-9E16-695EC26DCCB4}" type="datetimeFigureOut">
              <a:rPr lang="en-US" smtClean="0"/>
              <a:t>9/21/2020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57E59-84A0-7E44-B419-94F130143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39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57E59-84A0-7E44-B419-94F130143AA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41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57E59-84A0-7E44-B419-94F130143AA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94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48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44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3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2438248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562" indent="-609562" algn="l" defTabSz="2438248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6" kern="1200">
          <a:solidFill>
            <a:schemeClr val="tx1"/>
          </a:solidFill>
          <a:latin typeface="+mn-lt"/>
          <a:ea typeface="+mn-ea"/>
          <a:cs typeface="+mn-cs"/>
        </a:defRPr>
      </a:lvl1pPr>
      <a:lvl2pPr marL="1828686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7810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6933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057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181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305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429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2552" indent="-609562" algn="l" defTabSz="2438248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124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248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371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495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5619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4743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3867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2990" algn="l" defTabSz="2438248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0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natterhub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449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660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423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959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413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235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840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87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	Decide if you can trust the </a:t>
            </a:r>
            <a:br>
              <a:rPr lang="en-GB" sz="8000" b="1" dirty="0">
                <a:solidFill>
                  <a:schemeClr val="bg1"/>
                </a:solidFill>
                <a:latin typeface="Livvic" pitchFamily="2" charset="77"/>
              </a:rPr>
            </a:br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person mentioned.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10" name="Answer Box Five">
            <a:extLst>
              <a:ext uri="{FF2B5EF4-FFF2-40B4-BE49-F238E27FC236}">
                <a16:creationId xmlns:a16="http://schemas.microsoft.com/office/drawing/2014/main" id="{69D1F444-005D-654D-9EB8-FF6C41E948F3}"/>
              </a:ext>
            </a:extLst>
          </p:cNvPr>
          <p:cNvSpPr/>
          <p:nvPr/>
        </p:nvSpPr>
        <p:spPr>
          <a:xfrm>
            <a:off x="3745038" y="12911221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Livvic Medium" pitchFamily="2" charset="77"/>
              </a:rPr>
              <a:t>Trust </a:t>
            </a:r>
          </a:p>
        </p:txBody>
      </p:sp>
      <p:sp>
        <p:nvSpPr>
          <p:cNvPr id="11" name="Answer Box Six">
            <a:extLst>
              <a:ext uri="{FF2B5EF4-FFF2-40B4-BE49-F238E27FC236}">
                <a16:creationId xmlns:a16="http://schemas.microsoft.com/office/drawing/2014/main" id="{8FEEC66E-C693-594A-8CD2-D3500CB59222}"/>
              </a:ext>
            </a:extLst>
          </p:cNvPr>
          <p:cNvSpPr/>
          <p:nvPr/>
        </p:nvSpPr>
        <p:spPr>
          <a:xfrm>
            <a:off x="12504027" y="12959348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solidFill>
                  <a:schemeClr val="tx1"/>
                </a:solidFill>
                <a:latin typeface="Livvic Medium" pitchFamily="2" charset="77"/>
              </a:rPr>
              <a:t>Could make me uncomfortable or upset</a:t>
            </a:r>
            <a:endParaRPr lang="en-US" sz="5000" dirty="0">
              <a:solidFill>
                <a:schemeClr val="tx1"/>
              </a:solidFill>
              <a:latin typeface="Livvic Medium" pitchFamily="2" charset="77"/>
            </a:endParaRPr>
          </a:p>
        </p:txBody>
      </p:sp>
      <p:pic>
        <p:nvPicPr>
          <p:cNvPr id="12" name="Picture 11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872972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latin typeface="Livvic" pitchFamily="2" charset="77"/>
              </a:rPr>
              <a:t>A friend from class</a:t>
            </a:r>
            <a:endParaRPr lang="en-US" sz="8000" b="1" dirty="0">
              <a:latin typeface="Livv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03262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	Decide if you can trust the </a:t>
            </a:r>
            <a:br>
              <a:rPr lang="en-GB" sz="8000" b="1" dirty="0">
                <a:solidFill>
                  <a:schemeClr val="bg1"/>
                </a:solidFill>
                <a:latin typeface="Livvic" pitchFamily="2" charset="77"/>
              </a:rPr>
            </a:br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person mentioned.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10" name="Answer Box Five">
            <a:extLst>
              <a:ext uri="{FF2B5EF4-FFF2-40B4-BE49-F238E27FC236}">
                <a16:creationId xmlns:a16="http://schemas.microsoft.com/office/drawing/2014/main" id="{69D1F444-005D-654D-9EB8-FF6C41E948F3}"/>
              </a:ext>
            </a:extLst>
          </p:cNvPr>
          <p:cNvSpPr/>
          <p:nvPr/>
        </p:nvSpPr>
        <p:spPr>
          <a:xfrm>
            <a:off x="3745038" y="12911221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Livvic Medium" pitchFamily="2" charset="77"/>
              </a:rPr>
              <a:t>Trust </a:t>
            </a:r>
          </a:p>
        </p:txBody>
      </p:sp>
      <p:sp>
        <p:nvSpPr>
          <p:cNvPr id="11" name="Answer Box Six">
            <a:extLst>
              <a:ext uri="{FF2B5EF4-FFF2-40B4-BE49-F238E27FC236}">
                <a16:creationId xmlns:a16="http://schemas.microsoft.com/office/drawing/2014/main" id="{8FEEC66E-C693-594A-8CD2-D3500CB59222}"/>
              </a:ext>
            </a:extLst>
          </p:cNvPr>
          <p:cNvSpPr/>
          <p:nvPr/>
        </p:nvSpPr>
        <p:spPr>
          <a:xfrm>
            <a:off x="12504027" y="12959348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solidFill>
                  <a:schemeClr val="tx1"/>
                </a:solidFill>
                <a:latin typeface="Livvic Medium" pitchFamily="2" charset="77"/>
              </a:rPr>
              <a:t>Could make me uncomfortable or upset</a:t>
            </a:r>
            <a:endParaRPr lang="en-US" sz="5000" dirty="0">
              <a:solidFill>
                <a:schemeClr val="tx1"/>
              </a:solidFill>
              <a:latin typeface="Livvic Medium" pitchFamily="2" charset="77"/>
            </a:endParaRPr>
          </a:p>
        </p:txBody>
      </p:sp>
      <p:pic>
        <p:nvPicPr>
          <p:cNvPr id="12" name="Picture 11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872972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latin typeface="Livvic" pitchFamily="2" charset="77"/>
              </a:rPr>
              <a:t>An online pen friend that your </a:t>
            </a:r>
            <a:br>
              <a:rPr lang="en-GB" sz="8000" b="1" dirty="0">
                <a:latin typeface="Livvic" pitchFamily="2" charset="77"/>
              </a:rPr>
            </a:br>
            <a:r>
              <a:rPr lang="en-GB" sz="8000" b="1" dirty="0">
                <a:latin typeface="Livvic" pitchFamily="2" charset="77"/>
              </a:rPr>
              <a:t>teacher has arranged for you</a:t>
            </a:r>
            <a:endParaRPr lang="en-US" sz="8000" b="1" dirty="0">
              <a:latin typeface="Livv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5458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	Decide if you can trust the </a:t>
            </a:r>
            <a:br>
              <a:rPr lang="en-GB" sz="8000" b="1" dirty="0">
                <a:solidFill>
                  <a:schemeClr val="bg1"/>
                </a:solidFill>
                <a:latin typeface="Livvic" pitchFamily="2" charset="77"/>
              </a:rPr>
            </a:br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person mentioned.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10" name="Answer Box Five">
            <a:extLst>
              <a:ext uri="{FF2B5EF4-FFF2-40B4-BE49-F238E27FC236}">
                <a16:creationId xmlns:a16="http://schemas.microsoft.com/office/drawing/2014/main" id="{69D1F444-005D-654D-9EB8-FF6C41E948F3}"/>
              </a:ext>
            </a:extLst>
          </p:cNvPr>
          <p:cNvSpPr/>
          <p:nvPr/>
        </p:nvSpPr>
        <p:spPr>
          <a:xfrm>
            <a:off x="3745038" y="12911221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Livvic Medium" pitchFamily="2" charset="77"/>
              </a:rPr>
              <a:t>Trust </a:t>
            </a:r>
          </a:p>
        </p:txBody>
      </p:sp>
      <p:sp>
        <p:nvSpPr>
          <p:cNvPr id="11" name="Answer Box Six">
            <a:extLst>
              <a:ext uri="{FF2B5EF4-FFF2-40B4-BE49-F238E27FC236}">
                <a16:creationId xmlns:a16="http://schemas.microsoft.com/office/drawing/2014/main" id="{8FEEC66E-C693-594A-8CD2-D3500CB59222}"/>
              </a:ext>
            </a:extLst>
          </p:cNvPr>
          <p:cNvSpPr/>
          <p:nvPr/>
        </p:nvSpPr>
        <p:spPr>
          <a:xfrm>
            <a:off x="12504027" y="12959348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solidFill>
                  <a:schemeClr val="tx1"/>
                </a:solidFill>
                <a:latin typeface="Livvic Medium" pitchFamily="2" charset="77"/>
              </a:rPr>
              <a:t>Could make me uncomfortable or upset</a:t>
            </a:r>
            <a:endParaRPr lang="en-US" sz="5000" dirty="0">
              <a:solidFill>
                <a:schemeClr val="tx1"/>
              </a:solidFill>
              <a:latin typeface="Livvic Medium" pitchFamily="2" charset="77"/>
            </a:endParaRPr>
          </a:p>
        </p:txBody>
      </p:sp>
      <p:pic>
        <p:nvPicPr>
          <p:cNvPr id="12" name="Picture 11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872972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latin typeface="Livvic" pitchFamily="2" charset="77"/>
              </a:rPr>
              <a:t>A cousin in America</a:t>
            </a:r>
            <a:endParaRPr lang="en-US" sz="8000" b="1" dirty="0">
              <a:latin typeface="Livv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1408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30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21895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	Decide if you can trust the </a:t>
            </a:r>
            <a:br>
              <a:rPr lang="en-GB" sz="8000" b="1" dirty="0">
                <a:solidFill>
                  <a:schemeClr val="bg1"/>
                </a:solidFill>
                <a:latin typeface="Livvic" pitchFamily="2" charset="77"/>
              </a:rPr>
            </a:br>
            <a:r>
              <a:rPr lang="en-GB" sz="8000" b="1" dirty="0">
                <a:solidFill>
                  <a:schemeClr val="bg1"/>
                </a:solidFill>
                <a:latin typeface="Livvic" pitchFamily="2" charset="77"/>
              </a:rPr>
              <a:t>person mentioned.</a:t>
            </a:r>
            <a:endParaRPr lang="en-US" sz="8000" b="1" dirty="0">
              <a:solidFill>
                <a:schemeClr val="bg1"/>
              </a:solidFill>
              <a:latin typeface="Livvic" pitchFamily="2" charset="77"/>
            </a:endParaRPr>
          </a:p>
        </p:txBody>
      </p:sp>
      <p:sp>
        <p:nvSpPr>
          <p:cNvPr id="10" name="Answer Box Five">
            <a:extLst>
              <a:ext uri="{FF2B5EF4-FFF2-40B4-BE49-F238E27FC236}">
                <a16:creationId xmlns:a16="http://schemas.microsoft.com/office/drawing/2014/main" id="{69D1F444-005D-654D-9EB8-FF6C41E948F3}"/>
              </a:ext>
            </a:extLst>
          </p:cNvPr>
          <p:cNvSpPr/>
          <p:nvPr/>
        </p:nvSpPr>
        <p:spPr>
          <a:xfrm>
            <a:off x="3745038" y="12911221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solidFill>
                  <a:schemeClr val="tx1"/>
                </a:solidFill>
                <a:latin typeface="Livvic Medium" pitchFamily="2" charset="77"/>
              </a:rPr>
              <a:t>Trust </a:t>
            </a:r>
          </a:p>
        </p:txBody>
      </p:sp>
      <p:sp>
        <p:nvSpPr>
          <p:cNvPr id="11" name="Answer Box Six">
            <a:extLst>
              <a:ext uri="{FF2B5EF4-FFF2-40B4-BE49-F238E27FC236}">
                <a16:creationId xmlns:a16="http://schemas.microsoft.com/office/drawing/2014/main" id="{8FEEC66E-C693-594A-8CD2-D3500CB59222}"/>
              </a:ext>
            </a:extLst>
          </p:cNvPr>
          <p:cNvSpPr/>
          <p:nvPr/>
        </p:nvSpPr>
        <p:spPr>
          <a:xfrm>
            <a:off x="12504027" y="12959348"/>
            <a:ext cx="8446168" cy="1684421"/>
          </a:xfrm>
          <a:prstGeom prst="roundRect">
            <a:avLst/>
          </a:prstGeom>
          <a:solidFill>
            <a:srgbClr val="FEC1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solidFill>
                  <a:schemeClr val="tx1"/>
                </a:solidFill>
                <a:latin typeface="Livvic Medium" pitchFamily="2" charset="77"/>
              </a:rPr>
              <a:t>Could make me uncomfortable or upset</a:t>
            </a:r>
            <a:endParaRPr lang="en-US" sz="5000" dirty="0">
              <a:solidFill>
                <a:schemeClr val="tx1"/>
              </a:solidFill>
              <a:latin typeface="Livvic Medium" pitchFamily="2" charset="77"/>
            </a:endParaRPr>
          </a:p>
        </p:txBody>
      </p:sp>
      <p:pic>
        <p:nvPicPr>
          <p:cNvPr id="12" name="Picture 11" descr="A picture containing sitting&#10;&#10;Description automatically generated">
            <a:extLst>
              <a:ext uri="{FF2B5EF4-FFF2-40B4-BE49-F238E27FC236}">
                <a16:creationId xmlns:a16="http://schemas.microsoft.com/office/drawing/2014/main" id="{157BCD43-8866-F949-A32C-441F3129A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67462" y="0"/>
            <a:ext cx="2768600" cy="7518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5107B9-F586-A74C-A709-8B46281C3FD7}"/>
              </a:ext>
            </a:extLst>
          </p:cNvPr>
          <p:cNvSpPr txBox="1"/>
          <p:nvPr/>
        </p:nvSpPr>
        <p:spPr>
          <a:xfrm>
            <a:off x="1230437" y="7872972"/>
            <a:ext cx="21921537" cy="40185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GB" sz="8000" b="1" dirty="0">
                <a:latin typeface="Livvic" pitchFamily="2" charset="77"/>
              </a:rPr>
              <a:t>An unfamiliar person that flashes up </a:t>
            </a:r>
            <a:br>
              <a:rPr lang="en-GB" sz="8000" b="1" dirty="0">
                <a:latin typeface="Livvic" pitchFamily="2" charset="77"/>
              </a:rPr>
            </a:br>
            <a:r>
              <a:rPr lang="en-GB" sz="8000" b="1" dirty="0">
                <a:latin typeface="Livvic" pitchFamily="2" charset="77"/>
              </a:rPr>
              <a:t>during online games</a:t>
            </a:r>
            <a:endParaRPr lang="en-US" sz="8000" b="1" dirty="0">
              <a:latin typeface="Livvic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76211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047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324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5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98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3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Is there ever a possibility of meeting someone unfamiliar online?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1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Yes</a:t>
            </a: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32960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1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2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3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6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4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5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6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yperlink Box/Action Settings">
            <a:extLst>
              <a:ext uri="{FF2B5EF4-FFF2-40B4-BE49-F238E27FC236}">
                <a16:creationId xmlns:a16="http://schemas.microsoft.com/office/drawing/2014/main" id="{85C7BCBA-B28F-A341-8836-43CFDDD2F3EC}"/>
              </a:ext>
            </a:extLst>
          </p:cNvPr>
          <p:cNvSpPr/>
          <p:nvPr/>
        </p:nvSpPr>
        <p:spPr>
          <a:xfrm>
            <a:off x="1924163" y="1056571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3" action="ppaction://hlinksldjump"/>
          </p:cNvPr>
          <p:cNvSpPr/>
          <p:nvPr/>
        </p:nvSpPr>
        <p:spPr>
          <a:xfrm>
            <a:off x="2379829" y="11037669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21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377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Familiar people will never make me feel upset or uncomfortable online.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2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True</a:t>
            </a: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130646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7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8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9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0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19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20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21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>
            <a:hlinkClick r:id="" action="ppaction://hlinkshowjump?jump=nextslide"/>
          </p:cNvPr>
          <p:cNvSpPr/>
          <p:nvPr/>
        </p:nvSpPr>
        <p:spPr>
          <a:xfrm>
            <a:off x="2464272" y="11028617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59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267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3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If I ever feel upset or uncomfortable by someone’s words or actions online I should…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3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...IGNORE - STAY ONLINE - KEEP IT SECRET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...STOP - LOG OFF – </a:t>
            </a:r>
            <a:br>
              <a:rPr lang="en-US" sz="5000" dirty="0">
                <a:latin typeface="Livvic Medium" pitchFamily="2" charset="77"/>
              </a:rPr>
            </a:br>
            <a:r>
              <a:rPr lang="en-US" sz="5000" dirty="0">
                <a:latin typeface="Livvic Medium" pitchFamily="2" charset="77"/>
              </a:rPr>
              <a:t>TALK</a:t>
            </a:r>
          </a:p>
        </p:txBody>
      </p:sp>
      <p:sp>
        <p:nvSpPr>
          <p:cNvPr id="7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8673327" y="11381097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...PAINT - JUMP - SING</a:t>
            </a:r>
          </a:p>
        </p:txBody>
      </p:sp>
    </p:spTree>
    <p:extLst>
      <p:ext uri="{BB962C8B-B14F-4D97-AF65-F5344CB8AC3E}">
        <p14:creationId xmlns:p14="http://schemas.microsoft.com/office/powerpoint/2010/main" val="4057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7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8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9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1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12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13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14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hlinkClick r:id="" action="ppaction://hlinkshowjump?jump=nextslide"/>
          </p:cNvPr>
          <p:cNvSpPr/>
          <p:nvPr/>
        </p:nvSpPr>
        <p:spPr>
          <a:xfrm>
            <a:off x="2464272" y="11028617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1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3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If I feel upset or uncomfortable online who </a:t>
            </a:r>
            <a:br>
              <a:rPr lang="en-GB" sz="6000" dirty="0">
                <a:latin typeface="Livvic Medium" pitchFamily="2" charset="77"/>
              </a:rPr>
            </a:br>
            <a:r>
              <a:rPr lang="en-GB" sz="6000" dirty="0">
                <a:latin typeface="Livvic Medium" pitchFamily="2" charset="77"/>
              </a:rPr>
              <a:t>should I talk to?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4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My friend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The person upsetting me</a:t>
            </a:r>
          </a:p>
        </p:txBody>
      </p:sp>
      <p:sp>
        <p:nvSpPr>
          <p:cNvPr id="7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8673327" y="11381097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A trusted adult</a:t>
            </a:r>
          </a:p>
        </p:txBody>
      </p:sp>
    </p:spTree>
    <p:extLst>
      <p:ext uri="{BB962C8B-B14F-4D97-AF65-F5344CB8AC3E}">
        <p14:creationId xmlns:p14="http://schemas.microsoft.com/office/powerpoint/2010/main" val="153555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1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2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3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5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12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13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14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hlinkClick r:id="" action="ppaction://hlinkshowjump?jump=nextslide"/>
          </p:cNvPr>
          <p:cNvSpPr/>
          <p:nvPr/>
        </p:nvSpPr>
        <p:spPr>
          <a:xfrm>
            <a:off x="2464272" y="11028617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90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3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Which of the following is </a:t>
            </a:r>
            <a:r>
              <a:rPr lang="en-GB" sz="6000" b="1" dirty="0">
                <a:latin typeface="Livvic Medium" pitchFamily="2" charset="77"/>
              </a:rPr>
              <a:t>not</a:t>
            </a:r>
            <a:r>
              <a:rPr lang="en-GB" sz="6000" dirty="0">
                <a:latin typeface="Livvic Medium" pitchFamily="2" charset="77"/>
              </a:rPr>
              <a:t> an example of a trusted adult?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5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850105" y="8037094"/>
            <a:ext cx="8984373" cy="2430380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My class teacher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923753" y="7988968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dirty="0">
                <a:latin typeface="Livvic Medium" pitchFamily="2" charset="77"/>
              </a:rPr>
              <a:t>An adult whom I met online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7" name="Answer Box Two">
            <a:hlinkClick r:id="rId4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8673327" y="11381097"/>
            <a:ext cx="8984373" cy="243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US" sz="5000" dirty="0">
                <a:latin typeface="Livvic Medium" pitchFamily="2" charset="77"/>
              </a:rPr>
              <a:t>My parent or </a:t>
            </a:r>
            <a:r>
              <a:rPr lang="en-US" sz="5000" dirty="0" err="1">
                <a:latin typeface="Livvic Medium" pitchFamily="2" charset="77"/>
              </a:rPr>
              <a:t>carer</a:t>
            </a:r>
            <a:endParaRPr lang="en-US" sz="5000" dirty="0">
              <a:latin typeface="Livvic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588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7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8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9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2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23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24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Next</a:t>
              </a:r>
            </a:p>
          </p:txBody>
        </p:sp>
        <p:sp>
          <p:nvSpPr>
            <p:cNvPr id="25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hlinkClick r:id="" action="ppaction://hlinkshowjump?jump=nextslide"/>
          </p:cNvPr>
          <p:cNvSpPr/>
          <p:nvPr/>
        </p:nvSpPr>
        <p:spPr>
          <a:xfrm>
            <a:off x="2464272" y="11028617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83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83" y="0"/>
            <a:ext cx="24382413" cy="18286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2ECBF3-60DA-6D4F-977B-AACE14933CD9}"/>
              </a:ext>
            </a:extLst>
          </p:cNvPr>
          <p:cNvSpPr txBox="1"/>
          <p:nvPr/>
        </p:nvSpPr>
        <p:spPr>
          <a:xfrm>
            <a:off x="4499810" y="2141620"/>
            <a:ext cx="178548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latin typeface="Livvic Medium" pitchFamily="2" charset="77"/>
              </a:rPr>
              <a:t>If you fall out with your best friend and they make you feel uncomfortable online, should you speak to a trusted adult?</a:t>
            </a:r>
            <a:endParaRPr lang="en-US" sz="6000" dirty="0">
              <a:latin typeface="Livvic Medium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442806-49D5-0247-8BBC-F245A5339DEA}"/>
              </a:ext>
            </a:extLst>
          </p:cNvPr>
          <p:cNvSpPr txBox="1"/>
          <p:nvPr/>
        </p:nvSpPr>
        <p:spPr>
          <a:xfrm>
            <a:off x="12127830" y="1034715"/>
            <a:ext cx="25988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Livvic Medium" pitchFamily="2" charset="77"/>
              </a:rPr>
              <a:t>Question 6</a:t>
            </a:r>
          </a:p>
        </p:txBody>
      </p:sp>
      <p:sp>
        <p:nvSpPr>
          <p:cNvPr id="5" name="Answer Box One">
            <a:hlinkClick r:id="rId4" action="ppaction://hlinksldjump"/>
            <a:extLst>
              <a:ext uri="{FF2B5EF4-FFF2-40B4-BE49-F238E27FC236}">
                <a16:creationId xmlns:a16="http://schemas.microsoft.com/office/drawing/2014/main" id="{50FF8FBA-3C83-7A49-B1F5-7995585ABD5C}"/>
              </a:ext>
            </a:extLst>
          </p:cNvPr>
          <p:cNvSpPr/>
          <p:nvPr/>
        </p:nvSpPr>
        <p:spPr>
          <a:xfrm>
            <a:off x="3583359" y="8037093"/>
            <a:ext cx="9251120" cy="4311188"/>
          </a:xfrm>
          <a:prstGeom prst="roundRect">
            <a:avLst/>
          </a:prstGeom>
          <a:solidFill>
            <a:srgbClr val="43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b="1" dirty="0">
                <a:latin typeface="Livvic Medium" pitchFamily="2" charset="77"/>
              </a:rPr>
              <a:t>Yes</a:t>
            </a:r>
            <a:r>
              <a:rPr lang="en-GB" sz="5000" dirty="0">
                <a:latin typeface="Livvic Medium" pitchFamily="2" charset="77"/>
              </a:rPr>
              <a:t> - you should always talk to a trusted adult when you feel upset or uncomfortable</a:t>
            </a:r>
            <a:endParaRPr lang="en-US" sz="5000" dirty="0">
              <a:latin typeface="Livvic Medium" pitchFamily="2" charset="77"/>
            </a:endParaRPr>
          </a:p>
        </p:txBody>
      </p:sp>
      <p:sp>
        <p:nvSpPr>
          <p:cNvPr id="6" name="Answer Box Two">
            <a:hlinkClick r:id="rId5" action="ppaction://hlinksldjump"/>
            <a:extLst>
              <a:ext uri="{FF2B5EF4-FFF2-40B4-BE49-F238E27FC236}">
                <a16:creationId xmlns:a16="http://schemas.microsoft.com/office/drawing/2014/main" id="{8180E4D2-536C-E641-8283-7D4E3E760B0B}"/>
              </a:ext>
            </a:extLst>
          </p:cNvPr>
          <p:cNvSpPr/>
          <p:nvPr/>
        </p:nvSpPr>
        <p:spPr>
          <a:xfrm>
            <a:off x="13657007" y="7988967"/>
            <a:ext cx="9251120" cy="4311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en-GB" sz="5000" b="1" dirty="0">
                <a:latin typeface="Livvic Medium" pitchFamily="2" charset="77"/>
              </a:rPr>
              <a:t>No</a:t>
            </a:r>
            <a:r>
              <a:rPr lang="en-GB" sz="5000" dirty="0">
                <a:latin typeface="Livvic Medium" pitchFamily="2" charset="77"/>
              </a:rPr>
              <a:t> - it is your best friend and you should never tell on your best friend</a:t>
            </a:r>
            <a:endParaRPr lang="en-US" sz="5000" dirty="0">
              <a:latin typeface="Livvic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7665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446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064C1-CE67-1542-AF8F-506A3F616782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1000" b="1" dirty="0">
                <a:latin typeface="Livvic SemiBold" pitchFamily="2" charset="77"/>
              </a:rPr>
              <a:t>Not Quite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BC57A7-3247-4E49-B197-913B7A8B0FA2}"/>
              </a:ext>
            </a:extLst>
          </p:cNvPr>
          <p:cNvSpPr txBox="1"/>
          <p:nvPr/>
        </p:nvSpPr>
        <p:spPr>
          <a:xfrm rot="10812">
            <a:off x="9878981" y="6207798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latin typeface="Livvic SemiBold" pitchFamily="2" charset="77"/>
              </a:rPr>
              <a:t>Try again!</a:t>
            </a:r>
          </a:p>
        </p:txBody>
      </p:sp>
      <p:grpSp>
        <p:nvGrpSpPr>
          <p:cNvPr id="11" name="Next Button">
            <a:extLst>
              <a:ext uri="{FF2B5EF4-FFF2-40B4-BE49-F238E27FC236}">
                <a16:creationId xmlns:a16="http://schemas.microsoft.com/office/drawing/2014/main" id="{FAB7B88A-B3B9-D84A-95B7-3A0E6D5625BE}"/>
              </a:ext>
            </a:extLst>
          </p:cNvPr>
          <p:cNvGrpSpPr/>
          <p:nvPr/>
        </p:nvGrpSpPr>
        <p:grpSpPr>
          <a:xfrm>
            <a:off x="3199006" y="11152336"/>
            <a:ext cx="6198839" cy="5766561"/>
            <a:chOff x="3269242" y="10457361"/>
            <a:chExt cx="7163039" cy="6663521"/>
          </a:xfrm>
        </p:grpSpPr>
        <p:sp>
          <p:nvSpPr>
            <p:cNvPr id="12" name="Text Box">
              <a:extLst>
                <a:ext uri="{FF2B5EF4-FFF2-40B4-BE49-F238E27FC236}">
                  <a16:creationId xmlns:a16="http://schemas.microsoft.com/office/drawing/2014/main" id="{FA9B1C54-CA93-A442-AB00-9DBB395C1D5B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Back</a:t>
              </a:r>
            </a:p>
          </p:txBody>
        </p:sp>
        <p:sp>
          <p:nvSpPr>
            <p:cNvPr id="13" name="Bottom Oval">
              <a:extLst>
                <a:ext uri="{FF2B5EF4-FFF2-40B4-BE49-F238E27FC236}">
                  <a16:creationId xmlns:a16="http://schemas.microsoft.com/office/drawing/2014/main" id="{BDF7BB08-1DC5-BC48-A729-1F36AF298C6D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op Oval">
              <a:extLst>
                <a:ext uri="{FF2B5EF4-FFF2-40B4-BE49-F238E27FC236}">
                  <a16:creationId xmlns:a16="http://schemas.microsoft.com/office/drawing/2014/main" id="{4BD89BC6-43CD-ED4B-AFD7-66CA54534F26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Arrow 28">
              <a:extLst>
                <a:ext uri="{FF2B5EF4-FFF2-40B4-BE49-F238E27FC236}">
                  <a16:creationId xmlns:a16="http://schemas.microsoft.com/office/drawing/2014/main" id="{1FC8A05A-56B8-F341-9099-3E00BB8F54A4}"/>
                </a:ext>
              </a:extLst>
            </p:cNvPr>
            <p:cNvSpPr/>
            <p:nvPr/>
          </p:nvSpPr>
          <p:spPr>
            <a:xfrm rot="1905253" flipH="1">
              <a:off x="3269242" y="11118114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Hyperlink Box/Action Settings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D7F8A5-17AF-9E49-8FD8-0A1F5CE53D71}"/>
              </a:ext>
            </a:extLst>
          </p:cNvPr>
          <p:cNvSpPr/>
          <p:nvPr/>
        </p:nvSpPr>
        <p:spPr>
          <a:xfrm>
            <a:off x="2623933" y="10438497"/>
            <a:ext cx="7337409" cy="746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7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69F17-682B-1448-9376-A784CA6D5BED}"/>
              </a:ext>
            </a:extLst>
          </p:cNvPr>
          <p:cNvSpPr txBox="1"/>
          <p:nvPr/>
        </p:nvSpPr>
        <p:spPr>
          <a:xfrm>
            <a:off x="7326958" y="3076349"/>
            <a:ext cx="12853958" cy="35548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5000" b="1" dirty="0">
                <a:latin typeface="Livvic SemiBold" pitchFamily="2" charset="77"/>
              </a:rPr>
              <a:t>Correct!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5920D4-5C12-7C4E-B0D8-A016BBE7830F}"/>
              </a:ext>
            </a:extLst>
          </p:cNvPr>
          <p:cNvSpPr txBox="1"/>
          <p:nvPr/>
        </p:nvSpPr>
        <p:spPr>
          <a:xfrm rot="10812">
            <a:off x="10135013" y="6610134"/>
            <a:ext cx="66727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>
                <a:latin typeface="Livvic SemiBold" pitchFamily="2" charset="77"/>
              </a:rPr>
              <a:t>Well done!</a:t>
            </a:r>
          </a:p>
        </p:txBody>
      </p:sp>
      <p:grpSp>
        <p:nvGrpSpPr>
          <p:cNvPr id="12" name="Next Button">
            <a:extLst>
              <a:ext uri="{FF2B5EF4-FFF2-40B4-BE49-F238E27FC236}">
                <a16:creationId xmlns:a16="http://schemas.microsoft.com/office/drawing/2014/main" id="{03247225-46B3-0D49-A797-59AEBA288556}"/>
              </a:ext>
            </a:extLst>
          </p:cNvPr>
          <p:cNvGrpSpPr/>
          <p:nvPr/>
        </p:nvGrpSpPr>
        <p:grpSpPr>
          <a:xfrm>
            <a:off x="2989012" y="11220471"/>
            <a:ext cx="5774863" cy="5766561"/>
            <a:chOff x="3759166" y="10457361"/>
            <a:chExt cx="6673115" cy="6663521"/>
          </a:xfrm>
        </p:grpSpPr>
        <p:sp>
          <p:nvSpPr>
            <p:cNvPr id="13" name="Text Box">
              <a:extLst>
                <a:ext uri="{FF2B5EF4-FFF2-40B4-BE49-F238E27FC236}">
                  <a16:creationId xmlns:a16="http://schemas.microsoft.com/office/drawing/2014/main" id="{982FD20D-BAF0-174B-82E6-D1438EAD398E}"/>
                </a:ext>
              </a:extLst>
            </p:cNvPr>
            <p:cNvSpPr/>
            <p:nvPr/>
          </p:nvSpPr>
          <p:spPr>
            <a:xfrm>
              <a:off x="3759166" y="14654790"/>
              <a:ext cx="6673115" cy="2466092"/>
            </a:xfrm>
            <a:prstGeom prst="roundRect">
              <a:avLst>
                <a:gd name="adj" fmla="val 50000"/>
              </a:avLst>
            </a:prstGeom>
            <a:solidFill>
              <a:srgbClr val="AB87BB"/>
            </a:solidFill>
            <a:ln w="190500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tlCol="0" anchor="ctr"/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Livvic SemiBold" pitchFamily="2" charset="77"/>
                </a:rPr>
                <a:t>Finish</a:t>
              </a:r>
            </a:p>
          </p:txBody>
        </p:sp>
        <p:sp>
          <p:nvSpPr>
            <p:cNvPr id="14" name="Bottom Oval">
              <a:extLst>
                <a:ext uri="{FF2B5EF4-FFF2-40B4-BE49-F238E27FC236}">
                  <a16:creationId xmlns:a16="http://schemas.microsoft.com/office/drawing/2014/main" id="{8ACB94DE-9A31-D94A-AD83-A686285C7735}"/>
                </a:ext>
              </a:extLst>
            </p:cNvPr>
            <p:cNvSpPr/>
            <p:nvPr/>
          </p:nvSpPr>
          <p:spPr>
            <a:xfrm>
              <a:off x="4852363" y="10818390"/>
              <a:ext cx="4486723" cy="4486723"/>
            </a:xfrm>
            <a:prstGeom prst="ellipse">
              <a:avLst/>
            </a:prstGeom>
            <a:solidFill>
              <a:srgbClr val="02A1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op Oval">
              <a:extLst>
                <a:ext uri="{FF2B5EF4-FFF2-40B4-BE49-F238E27FC236}">
                  <a16:creationId xmlns:a16="http://schemas.microsoft.com/office/drawing/2014/main" id="{8C0F700C-B07B-924E-AE67-76192FB907A3}"/>
                </a:ext>
              </a:extLst>
            </p:cNvPr>
            <p:cNvSpPr/>
            <p:nvPr/>
          </p:nvSpPr>
          <p:spPr>
            <a:xfrm>
              <a:off x="4728352" y="10457361"/>
              <a:ext cx="4486723" cy="4486723"/>
            </a:xfrm>
            <a:prstGeom prst="ellipse">
              <a:avLst/>
            </a:prstGeom>
            <a:solidFill>
              <a:srgbClr val="ABE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28">
              <a:extLst>
                <a:ext uri="{FF2B5EF4-FFF2-40B4-BE49-F238E27FC236}">
                  <a16:creationId xmlns:a16="http://schemas.microsoft.com/office/drawing/2014/main" id="{F76A7267-1E13-394B-982C-72F5DAD6B1F5}"/>
                </a:ext>
              </a:extLst>
            </p:cNvPr>
            <p:cNvSpPr/>
            <p:nvPr/>
          </p:nvSpPr>
          <p:spPr>
            <a:xfrm rot="19694747">
              <a:off x="3987754" y="11150176"/>
              <a:ext cx="4562799" cy="3823150"/>
            </a:xfrm>
            <a:custGeom>
              <a:avLst/>
              <a:gdLst>
                <a:gd name="connsiteX0" fmla="*/ 0 w 7884046"/>
                <a:gd name="connsiteY0" fmla="*/ 1205194 h 4820774"/>
                <a:gd name="connsiteX1" fmla="*/ 5473659 w 7884046"/>
                <a:gd name="connsiteY1" fmla="*/ 1205194 h 4820774"/>
                <a:gd name="connsiteX2" fmla="*/ 5473659 w 7884046"/>
                <a:gd name="connsiteY2" fmla="*/ 0 h 4820774"/>
                <a:gd name="connsiteX3" fmla="*/ 7884046 w 7884046"/>
                <a:gd name="connsiteY3" fmla="*/ 2410387 h 4820774"/>
                <a:gd name="connsiteX4" fmla="*/ 5473659 w 7884046"/>
                <a:gd name="connsiteY4" fmla="*/ 4820774 h 4820774"/>
                <a:gd name="connsiteX5" fmla="*/ 5473659 w 7884046"/>
                <a:gd name="connsiteY5" fmla="*/ 3615581 h 4820774"/>
                <a:gd name="connsiteX6" fmla="*/ 0 w 7884046"/>
                <a:gd name="connsiteY6" fmla="*/ 3615581 h 4820774"/>
                <a:gd name="connsiteX7" fmla="*/ 0 w 7884046"/>
                <a:gd name="connsiteY7" fmla="*/ 1205194 h 4820774"/>
                <a:gd name="connsiteX0" fmla="*/ 2202704 w 7884046"/>
                <a:gd name="connsiteY0" fmla="*/ 0 h 5388771"/>
                <a:gd name="connsiteX1" fmla="*/ 5473659 w 7884046"/>
                <a:gd name="connsiteY1" fmla="*/ 1773191 h 5388771"/>
                <a:gd name="connsiteX2" fmla="*/ 5473659 w 7884046"/>
                <a:gd name="connsiteY2" fmla="*/ 567997 h 5388771"/>
                <a:gd name="connsiteX3" fmla="*/ 7884046 w 7884046"/>
                <a:gd name="connsiteY3" fmla="*/ 2978384 h 5388771"/>
                <a:gd name="connsiteX4" fmla="*/ 5473659 w 7884046"/>
                <a:gd name="connsiteY4" fmla="*/ 5388771 h 5388771"/>
                <a:gd name="connsiteX5" fmla="*/ 5473659 w 7884046"/>
                <a:gd name="connsiteY5" fmla="*/ 4183578 h 5388771"/>
                <a:gd name="connsiteX6" fmla="*/ 0 w 7884046"/>
                <a:gd name="connsiteY6" fmla="*/ 4183578 h 5388771"/>
                <a:gd name="connsiteX7" fmla="*/ 2202704 w 7884046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753464 w 6163851"/>
                <a:gd name="connsiteY5" fmla="*/ 4183578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0 h 5388771"/>
                <a:gd name="connsiteX1" fmla="*/ 3753464 w 6163851"/>
                <a:gd name="connsiteY1" fmla="*/ 1773191 h 5388771"/>
                <a:gd name="connsiteX2" fmla="*/ 3753464 w 6163851"/>
                <a:gd name="connsiteY2" fmla="*/ 567997 h 5388771"/>
                <a:gd name="connsiteX3" fmla="*/ 6163851 w 6163851"/>
                <a:gd name="connsiteY3" fmla="*/ 2978384 h 5388771"/>
                <a:gd name="connsiteX4" fmla="*/ 3753464 w 6163851"/>
                <a:gd name="connsiteY4" fmla="*/ 5388771 h 5388771"/>
                <a:gd name="connsiteX5" fmla="*/ 3671158 w 6163851"/>
                <a:gd name="connsiteY5" fmla="*/ 3833924 h 5388771"/>
                <a:gd name="connsiteX6" fmla="*/ 0 w 6163851"/>
                <a:gd name="connsiteY6" fmla="*/ 438957 h 5388771"/>
                <a:gd name="connsiteX7" fmla="*/ 482509 w 6163851"/>
                <a:gd name="connsiteY7" fmla="*/ 0 h 5388771"/>
                <a:gd name="connsiteX0" fmla="*/ 482509 w 6163851"/>
                <a:gd name="connsiteY0" fmla="*/ 21888 h 5410659"/>
                <a:gd name="connsiteX1" fmla="*/ 3753464 w 6163851"/>
                <a:gd name="connsiteY1" fmla="*/ 1795079 h 5410659"/>
                <a:gd name="connsiteX2" fmla="*/ 3753464 w 6163851"/>
                <a:gd name="connsiteY2" fmla="*/ 589885 h 5410659"/>
                <a:gd name="connsiteX3" fmla="*/ 6163851 w 6163851"/>
                <a:gd name="connsiteY3" fmla="*/ 3000272 h 5410659"/>
                <a:gd name="connsiteX4" fmla="*/ 3753464 w 6163851"/>
                <a:gd name="connsiteY4" fmla="*/ 5410659 h 5410659"/>
                <a:gd name="connsiteX5" fmla="*/ 3671158 w 6163851"/>
                <a:gd name="connsiteY5" fmla="*/ 3855812 h 5410659"/>
                <a:gd name="connsiteX6" fmla="*/ 0 w 6163851"/>
                <a:gd name="connsiteY6" fmla="*/ 460845 h 5410659"/>
                <a:gd name="connsiteX7" fmla="*/ 482509 w 6163851"/>
                <a:gd name="connsiteY7" fmla="*/ 21888 h 5410659"/>
                <a:gd name="connsiteX0" fmla="*/ 486462 w 6167804"/>
                <a:gd name="connsiteY0" fmla="*/ 26447 h 5415218"/>
                <a:gd name="connsiteX1" fmla="*/ 3757417 w 6167804"/>
                <a:gd name="connsiteY1" fmla="*/ 1799638 h 5415218"/>
                <a:gd name="connsiteX2" fmla="*/ 3757417 w 6167804"/>
                <a:gd name="connsiteY2" fmla="*/ 594444 h 5415218"/>
                <a:gd name="connsiteX3" fmla="*/ 6167804 w 6167804"/>
                <a:gd name="connsiteY3" fmla="*/ 3004831 h 5415218"/>
                <a:gd name="connsiteX4" fmla="*/ 3757417 w 6167804"/>
                <a:gd name="connsiteY4" fmla="*/ 5415218 h 5415218"/>
                <a:gd name="connsiteX5" fmla="*/ 3675111 w 6167804"/>
                <a:gd name="connsiteY5" fmla="*/ 3860371 h 5415218"/>
                <a:gd name="connsiteX6" fmla="*/ 3953 w 6167804"/>
                <a:gd name="connsiteY6" fmla="*/ 465404 h 5415218"/>
                <a:gd name="connsiteX7" fmla="*/ 486462 w 6167804"/>
                <a:gd name="connsiteY7" fmla="*/ 26447 h 5415218"/>
                <a:gd name="connsiteX0" fmla="*/ 500269 w 6181611"/>
                <a:gd name="connsiteY0" fmla="*/ 26021 h 5414792"/>
                <a:gd name="connsiteX1" fmla="*/ 3771224 w 6181611"/>
                <a:gd name="connsiteY1" fmla="*/ 1799212 h 5414792"/>
                <a:gd name="connsiteX2" fmla="*/ 3771224 w 6181611"/>
                <a:gd name="connsiteY2" fmla="*/ 594018 h 5414792"/>
                <a:gd name="connsiteX3" fmla="*/ 6181611 w 6181611"/>
                <a:gd name="connsiteY3" fmla="*/ 3004405 h 5414792"/>
                <a:gd name="connsiteX4" fmla="*/ 3771224 w 6181611"/>
                <a:gd name="connsiteY4" fmla="*/ 5414792 h 5414792"/>
                <a:gd name="connsiteX5" fmla="*/ 3688918 w 6181611"/>
                <a:gd name="connsiteY5" fmla="*/ 3859945 h 5414792"/>
                <a:gd name="connsiteX6" fmla="*/ 17760 w 6181611"/>
                <a:gd name="connsiteY6" fmla="*/ 464978 h 5414792"/>
                <a:gd name="connsiteX7" fmla="*/ 500269 w 6181611"/>
                <a:gd name="connsiteY7" fmla="*/ 26021 h 5414792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167877"/>
                <a:gd name="connsiteY0" fmla="*/ 46537 h 5435308"/>
                <a:gd name="connsiteX1" fmla="*/ 3757490 w 6167877"/>
                <a:gd name="connsiteY1" fmla="*/ 1819728 h 5435308"/>
                <a:gd name="connsiteX2" fmla="*/ 3757490 w 6167877"/>
                <a:gd name="connsiteY2" fmla="*/ 614534 h 5435308"/>
                <a:gd name="connsiteX3" fmla="*/ 6167877 w 6167877"/>
                <a:gd name="connsiteY3" fmla="*/ 3024921 h 5435308"/>
                <a:gd name="connsiteX4" fmla="*/ 3757490 w 6167877"/>
                <a:gd name="connsiteY4" fmla="*/ 5435308 h 5435308"/>
                <a:gd name="connsiteX5" fmla="*/ 3675184 w 6167877"/>
                <a:gd name="connsiteY5" fmla="*/ 3880461 h 5435308"/>
                <a:gd name="connsiteX6" fmla="*/ 4026 w 6167877"/>
                <a:gd name="connsiteY6" fmla="*/ 485494 h 5435308"/>
                <a:gd name="connsiteX7" fmla="*/ 486535 w 6167877"/>
                <a:gd name="connsiteY7" fmla="*/ 46537 h 5435308"/>
                <a:gd name="connsiteX0" fmla="*/ 486535 w 6311474"/>
                <a:gd name="connsiteY0" fmla="*/ 46537 h 5435308"/>
                <a:gd name="connsiteX1" fmla="*/ 3757490 w 6311474"/>
                <a:gd name="connsiteY1" fmla="*/ 1819728 h 5435308"/>
                <a:gd name="connsiteX2" fmla="*/ 3757490 w 6311474"/>
                <a:gd name="connsiteY2" fmla="*/ 614534 h 5435308"/>
                <a:gd name="connsiteX3" fmla="*/ 6167877 w 6311474"/>
                <a:gd name="connsiteY3" fmla="*/ 3024921 h 5435308"/>
                <a:gd name="connsiteX4" fmla="*/ 3757490 w 6311474"/>
                <a:gd name="connsiteY4" fmla="*/ 5435308 h 5435308"/>
                <a:gd name="connsiteX5" fmla="*/ 3675184 w 6311474"/>
                <a:gd name="connsiteY5" fmla="*/ 3880461 h 5435308"/>
                <a:gd name="connsiteX6" fmla="*/ 4026 w 6311474"/>
                <a:gd name="connsiteY6" fmla="*/ 485494 h 5435308"/>
                <a:gd name="connsiteX7" fmla="*/ 486535 w 6311474"/>
                <a:gd name="connsiteY7" fmla="*/ 46537 h 5435308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491512"/>
                <a:gd name="connsiteX1" fmla="*/ 3757490 w 6311474"/>
                <a:gd name="connsiteY1" fmla="*/ 1819728 h 5491512"/>
                <a:gd name="connsiteX2" fmla="*/ 3757490 w 6311474"/>
                <a:gd name="connsiteY2" fmla="*/ 614534 h 5491512"/>
                <a:gd name="connsiteX3" fmla="*/ 6167877 w 6311474"/>
                <a:gd name="connsiteY3" fmla="*/ 3024921 h 5491512"/>
                <a:gd name="connsiteX4" fmla="*/ 3757490 w 6311474"/>
                <a:gd name="connsiteY4" fmla="*/ 5435308 h 5491512"/>
                <a:gd name="connsiteX5" fmla="*/ 3675184 w 6311474"/>
                <a:gd name="connsiteY5" fmla="*/ 3880461 h 5491512"/>
                <a:gd name="connsiteX6" fmla="*/ 4026 w 6311474"/>
                <a:gd name="connsiteY6" fmla="*/ 485494 h 5491512"/>
                <a:gd name="connsiteX7" fmla="*/ 486535 w 6311474"/>
                <a:gd name="connsiteY7" fmla="*/ 46537 h 5491512"/>
                <a:gd name="connsiteX0" fmla="*/ 486535 w 6311474"/>
                <a:gd name="connsiteY0" fmla="*/ 46537 h 5661369"/>
                <a:gd name="connsiteX1" fmla="*/ 3757490 w 6311474"/>
                <a:gd name="connsiteY1" fmla="*/ 1819728 h 5661369"/>
                <a:gd name="connsiteX2" fmla="*/ 3757490 w 6311474"/>
                <a:gd name="connsiteY2" fmla="*/ 614534 h 5661369"/>
                <a:gd name="connsiteX3" fmla="*/ 6167877 w 6311474"/>
                <a:gd name="connsiteY3" fmla="*/ 3024921 h 5661369"/>
                <a:gd name="connsiteX4" fmla="*/ 3757490 w 6311474"/>
                <a:gd name="connsiteY4" fmla="*/ 5435308 h 5661369"/>
                <a:gd name="connsiteX5" fmla="*/ 3675184 w 6311474"/>
                <a:gd name="connsiteY5" fmla="*/ 3880461 h 5661369"/>
                <a:gd name="connsiteX6" fmla="*/ 4026 w 6311474"/>
                <a:gd name="connsiteY6" fmla="*/ 485494 h 5661369"/>
                <a:gd name="connsiteX7" fmla="*/ 486535 w 6311474"/>
                <a:gd name="connsiteY7" fmla="*/ 46537 h 5661369"/>
                <a:gd name="connsiteX0" fmla="*/ 486535 w 6311474"/>
                <a:gd name="connsiteY0" fmla="*/ 46537 h 5444236"/>
                <a:gd name="connsiteX1" fmla="*/ 3757490 w 6311474"/>
                <a:gd name="connsiteY1" fmla="*/ 1819728 h 5444236"/>
                <a:gd name="connsiteX2" fmla="*/ 3757490 w 6311474"/>
                <a:gd name="connsiteY2" fmla="*/ 614534 h 5444236"/>
                <a:gd name="connsiteX3" fmla="*/ 6167877 w 6311474"/>
                <a:gd name="connsiteY3" fmla="*/ 3024921 h 5444236"/>
                <a:gd name="connsiteX4" fmla="*/ 3757490 w 6311474"/>
                <a:gd name="connsiteY4" fmla="*/ 5435308 h 5444236"/>
                <a:gd name="connsiteX5" fmla="*/ 3675184 w 6311474"/>
                <a:gd name="connsiteY5" fmla="*/ 3880461 h 5444236"/>
                <a:gd name="connsiteX6" fmla="*/ 4026 w 6311474"/>
                <a:gd name="connsiteY6" fmla="*/ 485494 h 5444236"/>
                <a:gd name="connsiteX7" fmla="*/ 486535 w 6311474"/>
                <a:gd name="connsiteY7" fmla="*/ 46537 h 5444236"/>
                <a:gd name="connsiteX0" fmla="*/ 486535 w 6311474"/>
                <a:gd name="connsiteY0" fmla="*/ 46537 h 5457372"/>
                <a:gd name="connsiteX1" fmla="*/ 3757490 w 6311474"/>
                <a:gd name="connsiteY1" fmla="*/ 1819728 h 5457372"/>
                <a:gd name="connsiteX2" fmla="*/ 3757490 w 6311474"/>
                <a:gd name="connsiteY2" fmla="*/ 614534 h 5457372"/>
                <a:gd name="connsiteX3" fmla="*/ 6167877 w 6311474"/>
                <a:gd name="connsiteY3" fmla="*/ 3024921 h 5457372"/>
                <a:gd name="connsiteX4" fmla="*/ 3757490 w 6311474"/>
                <a:gd name="connsiteY4" fmla="*/ 5435308 h 5457372"/>
                <a:gd name="connsiteX5" fmla="*/ 3675184 w 6311474"/>
                <a:gd name="connsiteY5" fmla="*/ 3880461 h 5457372"/>
                <a:gd name="connsiteX6" fmla="*/ 4026 w 6311474"/>
                <a:gd name="connsiteY6" fmla="*/ 485494 h 5457372"/>
                <a:gd name="connsiteX7" fmla="*/ 486535 w 6311474"/>
                <a:gd name="connsiteY7" fmla="*/ 46537 h 5457372"/>
                <a:gd name="connsiteX0" fmla="*/ 486535 w 6167947"/>
                <a:gd name="connsiteY0" fmla="*/ 46537 h 5453850"/>
                <a:gd name="connsiteX1" fmla="*/ 3757490 w 6167947"/>
                <a:gd name="connsiteY1" fmla="*/ 1819728 h 5453850"/>
                <a:gd name="connsiteX2" fmla="*/ 3757490 w 6167947"/>
                <a:gd name="connsiteY2" fmla="*/ 614534 h 5453850"/>
                <a:gd name="connsiteX3" fmla="*/ 6167877 w 6167947"/>
                <a:gd name="connsiteY3" fmla="*/ 3024921 h 5453850"/>
                <a:gd name="connsiteX4" fmla="*/ 3757490 w 6167947"/>
                <a:gd name="connsiteY4" fmla="*/ 5435308 h 5453850"/>
                <a:gd name="connsiteX5" fmla="*/ 3675184 w 6167947"/>
                <a:gd name="connsiteY5" fmla="*/ 3880461 h 5453850"/>
                <a:gd name="connsiteX6" fmla="*/ 4026 w 6167947"/>
                <a:gd name="connsiteY6" fmla="*/ 485494 h 5453850"/>
                <a:gd name="connsiteX7" fmla="*/ 486535 w 6167947"/>
                <a:gd name="connsiteY7" fmla="*/ 46537 h 5453850"/>
                <a:gd name="connsiteX0" fmla="*/ 486535 w 6170058"/>
                <a:gd name="connsiteY0" fmla="*/ 46537 h 5456016"/>
                <a:gd name="connsiteX1" fmla="*/ 3757490 w 6170058"/>
                <a:gd name="connsiteY1" fmla="*/ 1819728 h 5456016"/>
                <a:gd name="connsiteX2" fmla="*/ 3757490 w 6170058"/>
                <a:gd name="connsiteY2" fmla="*/ 614534 h 5456016"/>
                <a:gd name="connsiteX3" fmla="*/ 6167877 w 6170058"/>
                <a:gd name="connsiteY3" fmla="*/ 3024921 h 5456016"/>
                <a:gd name="connsiteX4" fmla="*/ 3757490 w 6170058"/>
                <a:gd name="connsiteY4" fmla="*/ 5435308 h 5456016"/>
                <a:gd name="connsiteX5" fmla="*/ 3675184 w 6170058"/>
                <a:gd name="connsiteY5" fmla="*/ 3880461 h 5456016"/>
                <a:gd name="connsiteX6" fmla="*/ 4026 w 6170058"/>
                <a:gd name="connsiteY6" fmla="*/ 485494 h 5456016"/>
                <a:gd name="connsiteX7" fmla="*/ 486535 w 6170058"/>
                <a:gd name="connsiteY7" fmla="*/ 46537 h 5456016"/>
                <a:gd name="connsiteX0" fmla="*/ 486535 w 6169888"/>
                <a:gd name="connsiteY0" fmla="*/ 46537 h 5456016"/>
                <a:gd name="connsiteX1" fmla="*/ 3757490 w 6169888"/>
                <a:gd name="connsiteY1" fmla="*/ 1819728 h 5456016"/>
                <a:gd name="connsiteX2" fmla="*/ 3757490 w 6169888"/>
                <a:gd name="connsiteY2" fmla="*/ 614534 h 5456016"/>
                <a:gd name="connsiteX3" fmla="*/ 6167877 w 6169888"/>
                <a:gd name="connsiteY3" fmla="*/ 3024921 h 5456016"/>
                <a:gd name="connsiteX4" fmla="*/ 3757490 w 6169888"/>
                <a:gd name="connsiteY4" fmla="*/ 5435308 h 5456016"/>
                <a:gd name="connsiteX5" fmla="*/ 3675184 w 6169888"/>
                <a:gd name="connsiteY5" fmla="*/ 3880461 h 5456016"/>
                <a:gd name="connsiteX6" fmla="*/ 4026 w 6169888"/>
                <a:gd name="connsiteY6" fmla="*/ 485494 h 5456016"/>
                <a:gd name="connsiteX7" fmla="*/ 486535 w 6169888"/>
                <a:gd name="connsiteY7" fmla="*/ 46537 h 5456016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604"/>
                <a:gd name="connsiteY0" fmla="*/ 46537 h 5457158"/>
                <a:gd name="connsiteX1" fmla="*/ 3757490 w 6168604"/>
                <a:gd name="connsiteY1" fmla="*/ 1819728 h 5457158"/>
                <a:gd name="connsiteX2" fmla="*/ 4021817 w 6168604"/>
                <a:gd name="connsiteY2" fmla="*/ 737295 h 5457158"/>
                <a:gd name="connsiteX3" fmla="*/ 6167877 w 6168604"/>
                <a:gd name="connsiteY3" fmla="*/ 3024921 h 5457158"/>
                <a:gd name="connsiteX4" fmla="*/ 3757490 w 6168604"/>
                <a:gd name="connsiteY4" fmla="*/ 5435308 h 5457158"/>
                <a:gd name="connsiteX5" fmla="*/ 3675184 w 6168604"/>
                <a:gd name="connsiteY5" fmla="*/ 3880461 h 5457158"/>
                <a:gd name="connsiteX6" fmla="*/ 4026 w 6168604"/>
                <a:gd name="connsiteY6" fmla="*/ 485494 h 5457158"/>
                <a:gd name="connsiteX7" fmla="*/ 486535 w 6168604"/>
                <a:gd name="connsiteY7" fmla="*/ 46537 h 5457158"/>
                <a:gd name="connsiteX0" fmla="*/ 486535 w 6168124"/>
                <a:gd name="connsiteY0" fmla="*/ 46537 h 5148183"/>
                <a:gd name="connsiteX1" fmla="*/ 3757490 w 6168124"/>
                <a:gd name="connsiteY1" fmla="*/ 1819728 h 5148183"/>
                <a:gd name="connsiteX2" fmla="*/ 4021817 w 6168124"/>
                <a:gd name="connsiteY2" fmla="*/ 737295 h 5148183"/>
                <a:gd name="connsiteX3" fmla="*/ 6167877 w 6168124"/>
                <a:gd name="connsiteY3" fmla="*/ 3024921 h 5148183"/>
                <a:gd name="connsiteX4" fmla="*/ 3868999 w 6168124"/>
                <a:gd name="connsiteY4" fmla="*/ 5123181 h 5148183"/>
                <a:gd name="connsiteX5" fmla="*/ 3675184 w 6168124"/>
                <a:gd name="connsiteY5" fmla="*/ 3880461 h 5148183"/>
                <a:gd name="connsiteX6" fmla="*/ 4026 w 6168124"/>
                <a:gd name="connsiteY6" fmla="*/ 485494 h 5148183"/>
                <a:gd name="connsiteX7" fmla="*/ 486535 w 6168124"/>
                <a:gd name="connsiteY7" fmla="*/ 46537 h 5148183"/>
                <a:gd name="connsiteX0" fmla="*/ 486535 w 6167894"/>
                <a:gd name="connsiteY0" fmla="*/ 46537 h 5141906"/>
                <a:gd name="connsiteX1" fmla="*/ 3757490 w 6167894"/>
                <a:gd name="connsiteY1" fmla="*/ 1819728 h 5141906"/>
                <a:gd name="connsiteX2" fmla="*/ 4021817 w 6167894"/>
                <a:gd name="connsiteY2" fmla="*/ 737295 h 5141906"/>
                <a:gd name="connsiteX3" fmla="*/ 6167877 w 6167894"/>
                <a:gd name="connsiteY3" fmla="*/ 3024921 h 5141906"/>
                <a:gd name="connsiteX4" fmla="*/ 3868999 w 6167894"/>
                <a:gd name="connsiteY4" fmla="*/ 5123181 h 5141906"/>
                <a:gd name="connsiteX5" fmla="*/ 3675184 w 6167894"/>
                <a:gd name="connsiteY5" fmla="*/ 3880461 h 5141906"/>
                <a:gd name="connsiteX6" fmla="*/ 4026 w 6167894"/>
                <a:gd name="connsiteY6" fmla="*/ 485494 h 5141906"/>
                <a:gd name="connsiteX7" fmla="*/ 486535 w 6167894"/>
                <a:gd name="connsiteY7" fmla="*/ 46537 h 5141906"/>
                <a:gd name="connsiteX0" fmla="*/ 486535 w 6105368"/>
                <a:gd name="connsiteY0" fmla="*/ 46537 h 5146997"/>
                <a:gd name="connsiteX1" fmla="*/ 3757490 w 6105368"/>
                <a:gd name="connsiteY1" fmla="*/ 1819728 h 5146997"/>
                <a:gd name="connsiteX2" fmla="*/ 4021817 w 6105368"/>
                <a:gd name="connsiteY2" fmla="*/ 737295 h 5146997"/>
                <a:gd name="connsiteX3" fmla="*/ 6105349 w 6105368"/>
                <a:gd name="connsiteY3" fmla="*/ 2700987 h 5146997"/>
                <a:gd name="connsiteX4" fmla="*/ 3868999 w 6105368"/>
                <a:gd name="connsiteY4" fmla="*/ 5123181 h 5146997"/>
                <a:gd name="connsiteX5" fmla="*/ 3675184 w 6105368"/>
                <a:gd name="connsiteY5" fmla="*/ 3880461 h 5146997"/>
                <a:gd name="connsiteX6" fmla="*/ 4026 w 6105368"/>
                <a:gd name="connsiteY6" fmla="*/ 485494 h 5146997"/>
                <a:gd name="connsiteX7" fmla="*/ 486535 w 6105368"/>
                <a:gd name="connsiteY7" fmla="*/ 46537 h 5146997"/>
                <a:gd name="connsiteX0" fmla="*/ 486535 w 6322345"/>
                <a:gd name="connsiteY0" fmla="*/ 46537 h 5148497"/>
                <a:gd name="connsiteX1" fmla="*/ 3757490 w 6322345"/>
                <a:gd name="connsiteY1" fmla="*/ 1819728 h 5148497"/>
                <a:gd name="connsiteX2" fmla="*/ 4021817 w 6322345"/>
                <a:gd name="connsiteY2" fmla="*/ 737295 h 5148497"/>
                <a:gd name="connsiteX3" fmla="*/ 6322328 w 6322345"/>
                <a:gd name="connsiteY3" fmla="*/ 2658322 h 5148497"/>
                <a:gd name="connsiteX4" fmla="*/ 3868999 w 6322345"/>
                <a:gd name="connsiteY4" fmla="*/ 5123181 h 5148497"/>
                <a:gd name="connsiteX5" fmla="*/ 3675184 w 6322345"/>
                <a:gd name="connsiteY5" fmla="*/ 3880461 h 5148497"/>
                <a:gd name="connsiteX6" fmla="*/ 4026 w 6322345"/>
                <a:gd name="connsiteY6" fmla="*/ 485494 h 5148497"/>
                <a:gd name="connsiteX7" fmla="*/ 486535 w 6322345"/>
                <a:gd name="connsiteY7" fmla="*/ 46537 h 5148497"/>
                <a:gd name="connsiteX0" fmla="*/ 486535 w 6322343"/>
                <a:gd name="connsiteY0" fmla="*/ 46537 h 5132502"/>
                <a:gd name="connsiteX1" fmla="*/ 3757490 w 6322343"/>
                <a:gd name="connsiteY1" fmla="*/ 1819728 h 5132502"/>
                <a:gd name="connsiteX2" fmla="*/ 4021817 w 6322343"/>
                <a:gd name="connsiteY2" fmla="*/ 737295 h 5132502"/>
                <a:gd name="connsiteX3" fmla="*/ 6322328 w 6322343"/>
                <a:gd name="connsiteY3" fmla="*/ 2658322 h 5132502"/>
                <a:gd name="connsiteX4" fmla="*/ 3868999 w 6322343"/>
                <a:gd name="connsiteY4" fmla="*/ 5123181 h 5132502"/>
                <a:gd name="connsiteX5" fmla="*/ 3675184 w 6322343"/>
                <a:gd name="connsiteY5" fmla="*/ 3880461 h 5132502"/>
                <a:gd name="connsiteX6" fmla="*/ 4026 w 6322343"/>
                <a:gd name="connsiteY6" fmla="*/ 485494 h 5132502"/>
                <a:gd name="connsiteX7" fmla="*/ 486535 w 6322343"/>
                <a:gd name="connsiteY7" fmla="*/ 46537 h 5132502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343"/>
                <a:gd name="connsiteY0" fmla="*/ 46537 h 5124104"/>
                <a:gd name="connsiteX1" fmla="*/ 3757490 w 6322343"/>
                <a:gd name="connsiteY1" fmla="*/ 1819728 h 5124104"/>
                <a:gd name="connsiteX2" fmla="*/ 4021817 w 6322343"/>
                <a:gd name="connsiteY2" fmla="*/ 737295 h 5124104"/>
                <a:gd name="connsiteX3" fmla="*/ 6322328 w 6322343"/>
                <a:gd name="connsiteY3" fmla="*/ 2658322 h 5124104"/>
                <a:gd name="connsiteX4" fmla="*/ 3868999 w 6322343"/>
                <a:gd name="connsiteY4" fmla="*/ 5123181 h 5124104"/>
                <a:gd name="connsiteX5" fmla="*/ 3675184 w 6322343"/>
                <a:gd name="connsiteY5" fmla="*/ 3880461 h 5124104"/>
                <a:gd name="connsiteX6" fmla="*/ 4026 w 6322343"/>
                <a:gd name="connsiteY6" fmla="*/ 485494 h 5124104"/>
                <a:gd name="connsiteX7" fmla="*/ 486535 w 6322343"/>
                <a:gd name="connsiteY7" fmla="*/ 46537 h 5124104"/>
                <a:gd name="connsiteX0" fmla="*/ 486535 w 6322532"/>
                <a:gd name="connsiteY0" fmla="*/ 46537 h 5064558"/>
                <a:gd name="connsiteX1" fmla="*/ 3757490 w 6322532"/>
                <a:gd name="connsiteY1" fmla="*/ 1819728 h 5064558"/>
                <a:gd name="connsiteX2" fmla="*/ 4021817 w 6322532"/>
                <a:gd name="connsiteY2" fmla="*/ 737295 h 5064558"/>
                <a:gd name="connsiteX3" fmla="*/ 6322328 w 6322532"/>
                <a:gd name="connsiteY3" fmla="*/ 2658322 h 5064558"/>
                <a:gd name="connsiteX4" fmla="*/ 3874438 w 6322532"/>
                <a:gd name="connsiteY4" fmla="*/ 5063290 h 5064558"/>
                <a:gd name="connsiteX5" fmla="*/ 3675184 w 6322532"/>
                <a:gd name="connsiteY5" fmla="*/ 3880461 h 5064558"/>
                <a:gd name="connsiteX6" fmla="*/ 4026 w 6322532"/>
                <a:gd name="connsiteY6" fmla="*/ 485494 h 5064558"/>
                <a:gd name="connsiteX7" fmla="*/ 486535 w 6322532"/>
                <a:gd name="connsiteY7" fmla="*/ 46537 h 5064558"/>
                <a:gd name="connsiteX0" fmla="*/ 486535 w 6399876"/>
                <a:gd name="connsiteY0" fmla="*/ 46537 h 5087003"/>
                <a:gd name="connsiteX1" fmla="*/ 3757490 w 6399876"/>
                <a:gd name="connsiteY1" fmla="*/ 1819728 h 5087003"/>
                <a:gd name="connsiteX2" fmla="*/ 4021817 w 6399876"/>
                <a:gd name="connsiteY2" fmla="*/ 737295 h 5087003"/>
                <a:gd name="connsiteX3" fmla="*/ 6399648 w 6399876"/>
                <a:gd name="connsiteY3" fmla="*/ 2737805 h 5087003"/>
                <a:gd name="connsiteX4" fmla="*/ 3874438 w 6399876"/>
                <a:gd name="connsiteY4" fmla="*/ 5063290 h 5087003"/>
                <a:gd name="connsiteX5" fmla="*/ 3675184 w 6399876"/>
                <a:gd name="connsiteY5" fmla="*/ 3880461 h 5087003"/>
                <a:gd name="connsiteX6" fmla="*/ 4026 w 6399876"/>
                <a:gd name="connsiteY6" fmla="*/ 485494 h 5087003"/>
                <a:gd name="connsiteX7" fmla="*/ 486535 w 6399876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3214"/>
                <a:gd name="connsiteY0" fmla="*/ 46537 h 5087003"/>
                <a:gd name="connsiteX1" fmla="*/ 3757490 w 6403214"/>
                <a:gd name="connsiteY1" fmla="*/ 1819728 h 5087003"/>
                <a:gd name="connsiteX2" fmla="*/ 4021817 w 6403214"/>
                <a:gd name="connsiteY2" fmla="*/ 737295 h 5087003"/>
                <a:gd name="connsiteX3" fmla="*/ 6399648 w 6403214"/>
                <a:gd name="connsiteY3" fmla="*/ 2737805 h 5087003"/>
                <a:gd name="connsiteX4" fmla="*/ 3874438 w 6403214"/>
                <a:gd name="connsiteY4" fmla="*/ 5063290 h 5087003"/>
                <a:gd name="connsiteX5" fmla="*/ 3675184 w 6403214"/>
                <a:gd name="connsiteY5" fmla="*/ 3880461 h 5087003"/>
                <a:gd name="connsiteX6" fmla="*/ 4026 w 6403214"/>
                <a:gd name="connsiteY6" fmla="*/ 485494 h 5087003"/>
                <a:gd name="connsiteX7" fmla="*/ 486535 w 6403214"/>
                <a:gd name="connsiteY7" fmla="*/ 46537 h 5087003"/>
                <a:gd name="connsiteX0" fmla="*/ 486535 w 6400405"/>
                <a:gd name="connsiteY0" fmla="*/ 46537 h 5087003"/>
                <a:gd name="connsiteX1" fmla="*/ 3757490 w 6400405"/>
                <a:gd name="connsiteY1" fmla="*/ 1819728 h 5087003"/>
                <a:gd name="connsiteX2" fmla="*/ 4136987 w 6400405"/>
                <a:gd name="connsiteY2" fmla="*/ 599476 h 5087003"/>
                <a:gd name="connsiteX3" fmla="*/ 6399648 w 6400405"/>
                <a:gd name="connsiteY3" fmla="*/ 2737805 h 5087003"/>
                <a:gd name="connsiteX4" fmla="*/ 3874438 w 6400405"/>
                <a:gd name="connsiteY4" fmla="*/ 5063290 h 5087003"/>
                <a:gd name="connsiteX5" fmla="*/ 3675184 w 6400405"/>
                <a:gd name="connsiteY5" fmla="*/ 3880461 h 5087003"/>
                <a:gd name="connsiteX6" fmla="*/ 4026 w 6400405"/>
                <a:gd name="connsiteY6" fmla="*/ 485494 h 5087003"/>
                <a:gd name="connsiteX7" fmla="*/ 486535 w 6400405"/>
                <a:gd name="connsiteY7" fmla="*/ 46537 h 5087003"/>
                <a:gd name="connsiteX0" fmla="*/ 486535 w 6406958"/>
                <a:gd name="connsiteY0" fmla="*/ 46537 h 5087003"/>
                <a:gd name="connsiteX1" fmla="*/ 3757490 w 6406958"/>
                <a:gd name="connsiteY1" fmla="*/ 1819728 h 5087003"/>
                <a:gd name="connsiteX2" fmla="*/ 4136987 w 6406958"/>
                <a:gd name="connsiteY2" fmla="*/ 599476 h 5087003"/>
                <a:gd name="connsiteX3" fmla="*/ 6399648 w 6406958"/>
                <a:gd name="connsiteY3" fmla="*/ 2737805 h 5087003"/>
                <a:gd name="connsiteX4" fmla="*/ 3874438 w 6406958"/>
                <a:gd name="connsiteY4" fmla="*/ 5063290 h 5087003"/>
                <a:gd name="connsiteX5" fmla="*/ 3675184 w 6406958"/>
                <a:gd name="connsiteY5" fmla="*/ 3880461 h 5087003"/>
                <a:gd name="connsiteX6" fmla="*/ 4026 w 6406958"/>
                <a:gd name="connsiteY6" fmla="*/ 485494 h 5087003"/>
                <a:gd name="connsiteX7" fmla="*/ 486535 w 6406958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5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24523"/>
                <a:gd name="connsiteY0" fmla="*/ 46537 h 5091959"/>
                <a:gd name="connsiteX1" fmla="*/ 3757490 w 6424523"/>
                <a:gd name="connsiteY1" fmla="*/ 1819728 h 5091959"/>
                <a:gd name="connsiteX2" fmla="*/ 4136987 w 6424523"/>
                <a:gd name="connsiteY2" fmla="*/ 599476 h 5091959"/>
                <a:gd name="connsiteX3" fmla="*/ 6423289 w 6424523"/>
                <a:gd name="connsiteY3" fmla="*/ 2603080 h 5091959"/>
                <a:gd name="connsiteX4" fmla="*/ 3874438 w 6424523"/>
                <a:gd name="connsiteY4" fmla="*/ 5063290 h 5091959"/>
                <a:gd name="connsiteX5" fmla="*/ 3675184 w 6424523"/>
                <a:gd name="connsiteY5" fmla="*/ 3880461 h 5091959"/>
                <a:gd name="connsiteX6" fmla="*/ 4026 w 6424523"/>
                <a:gd name="connsiteY6" fmla="*/ 485494 h 5091959"/>
                <a:gd name="connsiteX7" fmla="*/ 486535 w 6424523"/>
                <a:gd name="connsiteY7" fmla="*/ 46537 h 5091959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400893"/>
                <a:gd name="connsiteY0" fmla="*/ 46537 h 5087003"/>
                <a:gd name="connsiteX1" fmla="*/ 3757490 w 6400893"/>
                <a:gd name="connsiteY1" fmla="*/ 1819728 h 5087003"/>
                <a:gd name="connsiteX2" fmla="*/ 4136987 w 6400893"/>
                <a:gd name="connsiteY2" fmla="*/ 599476 h 5087003"/>
                <a:gd name="connsiteX3" fmla="*/ 6399648 w 6400893"/>
                <a:gd name="connsiteY3" fmla="*/ 2737806 h 5087003"/>
                <a:gd name="connsiteX4" fmla="*/ 3874438 w 6400893"/>
                <a:gd name="connsiteY4" fmla="*/ 5063290 h 5087003"/>
                <a:gd name="connsiteX5" fmla="*/ 3675184 w 6400893"/>
                <a:gd name="connsiteY5" fmla="*/ 3880461 h 5087003"/>
                <a:gd name="connsiteX6" fmla="*/ 4026 w 6400893"/>
                <a:gd name="connsiteY6" fmla="*/ 485494 h 5087003"/>
                <a:gd name="connsiteX7" fmla="*/ 486535 w 6400893"/>
                <a:gd name="connsiteY7" fmla="*/ 46537 h 5087003"/>
                <a:gd name="connsiteX0" fmla="*/ 486535 w 6399840"/>
                <a:gd name="connsiteY0" fmla="*/ 46537 h 5087003"/>
                <a:gd name="connsiteX1" fmla="*/ 3757490 w 6399840"/>
                <a:gd name="connsiteY1" fmla="*/ 1819728 h 5087003"/>
                <a:gd name="connsiteX2" fmla="*/ 4009806 w 6399840"/>
                <a:gd name="connsiteY2" fmla="*/ 427251 h 5087003"/>
                <a:gd name="connsiteX3" fmla="*/ 6399648 w 6399840"/>
                <a:gd name="connsiteY3" fmla="*/ 2737806 h 5087003"/>
                <a:gd name="connsiteX4" fmla="*/ 3874438 w 6399840"/>
                <a:gd name="connsiteY4" fmla="*/ 5063290 h 5087003"/>
                <a:gd name="connsiteX5" fmla="*/ 3675184 w 6399840"/>
                <a:gd name="connsiteY5" fmla="*/ 3880461 h 5087003"/>
                <a:gd name="connsiteX6" fmla="*/ 4026 w 6399840"/>
                <a:gd name="connsiteY6" fmla="*/ 485494 h 5087003"/>
                <a:gd name="connsiteX7" fmla="*/ 486535 w 6399840"/>
                <a:gd name="connsiteY7" fmla="*/ 46537 h 5087003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399652"/>
                <a:gd name="connsiteY0" fmla="*/ 46537 h 5202315"/>
                <a:gd name="connsiteX1" fmla="*/ 3757490 w 6399652"/>
                <a:gd name="connsiteY1" fmla="*/ 1819728 h 5202315"/>
                <a:gd name="connsiteX2" fmla="*/ 4009806 w 6399652"/>
                <a:gd name="connsiteY2" fmla="*/ 427251 h 5202315"/>
                <a:gd name="connsiteX3" fmla="*/ 6399648 w 6399652"/>
                <a:gd name="connsiteY3" fmla="*/ 2737806 h 5202315"/>
                <a:gd name="connsiteX4" fmla="*/ 3988737 w 6399652"/>
                <a:gd name="connsiteY4" fmla="*/ 5180786 h 5202315"/>
                <a:gd name="connsiteX5" fmla="*/ 3675184 w 6399652"/>
                <a:gd name="connsiteY5" fmla="*/ 3880461 h 5202315"/>
                <a:gd name="connsiteX6" fmla="*/ 4026 w 6399652"/>
                <a:gd name="connsiteY6" fmla="*/ 485494 h 5202315"/>
                <a:gd name="connsiteX7" fmla="*/ 486535 w 6399652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5"/>
                <a:gd name="connsiteY0" fmla="*/ 46537 h 5202315"/>
                <a:gd name="connsiteX1" fmla="*/ 3757490 w 6477725"/>
                <a:gd name="connsiteY1" fmla="*/ 1819728 h 5202315"/>
                <a:gd name="connsiteX2" fmla="*/ 4009806 w 6477725"/>
                <a:gd name="connsiteY2" fmla="*/ 427251 h 5202315"/>
                <a:gd name="connsiteX3" fmla="*/ 6477721 w 6477725"/>
                <a:gd name="connsiteY3" fmla="*/ 2762749 h 5202315"/>
                <a:gd name="connsiteX4" fmla="*/ 3988737 w 6477725"/>
                <a:gd name="connsiteY4" fmla="*/ 5180786 h 5202315"/>
                <a:gd name="connsiteX5" fmla="*/ 3675184 w 6477725"/>
                <a:gd name="connsiteY5" fmla="*/ 3880461 h 5202315"/>
                <a:gd name="connsiteX6" fmla="*/ 4026 w 6477725"/>
                <a:gd name="connsiteY6" fmla="*/ 485494 h 5202315"/>
                <a:gd name="connsiteX7" fmla="*/ 486535 w 6477725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21"/>
                <a:gd name="connsiteY0" fmla="*/ 46537 h 5202315"/>
                <a:gd name="connsiteX1" fmla="*/ 3757490 w 6477721"/>
                <a:gd name="connsiteY1" fmla="*/ 1819728 h 5202315"/>
                <a:gd name="connsiteX2" fmla="*/ 4009806 w 6477721"/>
                <a:gd name="connsiteY2" fmla="*/ 427251 h 5202315"/>
                <a:gd name="connsiteX3" fmla="*/ 6477721 w 6477721"/>
                <a:gd name="connsiteY3" fmla="*/ 2762749 h 5202315"/>
                <a:gd name="connsiteX4" fmla="*/ 3988737 w 6477721"/>
                <a:gd name="connsiteY4" fmla="*/ 5180786 h 5202315"/>
                <a:gd name="connsiteX5" fmla="*/ 3675184 w 6477721"/>
                <a:gd name="connsiteY5" fmla="*/ 3880461 h 5202315"/>
                <a:gd name="connsiteX6" fmla="*/ 4026 w 6477721"/>
                <a:gd name="connsiteY6" fmla="*/ 485494 h 5202315"/>
                <a:gd name="connsiteX7" fmla="*/ 486535 w 6477721"/>
                <a:gd name="connsiteY7" fmla="*/ 46537 h 5202315"/>
                <a:gd name="connsiteX0" fmla="*/ 486535 w 6477731"/>
                <a:gd name="connsiteY0" fmla="*/ 46537 h 5202315"/>
                <a:gd name="connsiteX1" fmla="*/ 3757490 w 6477731"/>
                <a:gd name="connsiteY1" fmla="*/ 1819728 h 5202315"/>
                <a:gd name="connsiteX2" fmla="*/ 4009806 w 6477731"/>
                <a:gd name="connsiteY2" fmla="*/ 427251 h 5202315"/>
                <a:gd name="connsiteX3" fmla="*/ 6477721 w 6477731"/>
                <a:gd name="connsiteY3" fmla="*/ 2762749 h 5202315"/>
                <a:gd name="connsiteX4" fmla="*/ 3988737 w 6477731"/>
                <a:gd name="connsiteY4" fmla="*/ 5180786 h 5202315"/>
                <a:gd name="connsiteX5" fmla="*/ 3675184 w 6477731"/>
                <a:gd name="connsiteY5" fmla="*/ 3880461 h 5202315"/>
                <a:gd name="connsiteX6" fmla="*/ 4026 w 6477731"/>
                <a:gd name="connsiteY6" fmla="*/ 485494 h 5202315"/>
                <a:gd name="connsiteX7" fmla="*/ 486535 w 6477731"/>
                <a:gd name="connsiteY7" fmla="*/ 46537 h 5202315"/>
                <a:gd name="connsiteX0" fmla="*/ 486535 w 6468870"/>
                <a:gd name="connsiteY0" fmla="*/ 46537 h 5202315"/>
                <a:gd name="connsiteX1" fmla="*/ 3757490 w 6468870"/>
                <a:gd name="connsiteY1" fmla="*/ 1819728 h 5202315"/>
                <a:gd name="connsiteX2" fmla="*/ 4009806 w 6468870"/>
                <a:gd name="connsiteY2" fmla="*/ 427251 h 5202315"/>
                <a:gd name="connsiteX3" fmla="*/ 6468860 w 6468870"/>
                <a:gd name="connsiteY3" fmla="*/ 2663754 h 5202315"/>
                <a:gd name="connsiteX4" fmla="*/ 3988737 w 6468870"/>
                <a:gd name="connsiteY4" fmla="*/ 5180786 h 5202315"/>
                <a:gd name="connsiteX5" fmla="*/ 3675184 w 6468870"/>
                <a:gd name="connsiteY5" fmla="*/ 3880461 h 5202315"/>
                <a:gd name="connsiteX6" fmla="*/ 4026 w 6468870"/>
                <a:gd name="connsiteY6" fmla="*/ 485494 h 5202315"/>
                <a:gd name="connsiteX7" fmla="*/ 486535 w 6468870"/>
                <a:gd name="connsiteY7" fmla="*/ 46537 h 5202315"/>
                <a:gd name="connsiteX0" fmla="*/ 486535 w 6508664"/>
                <a:gd name="connsiteY0" fmla="*/ 46537 h 5202315"/>
                <a:gd name="connsiteX1" fmla="*/ 3757490 w 6508664"/>
                <a:gd name="connsiteY1" fmla="*/ 1819728 h 5202315"/>
                <a:gd name="connsiteX2" fmla="*/ 4009806 w 6508664"/>
                <a:gd name="connsiteY2" fmla="*/ 427251 h 5202315"/>
                <a:gd name="connsiteX3" fmla="*/ 6468860 w 6508664"/>
                <a:gd name="connsiteY3" fmla="*/ 2663754 h 5202315"/>
                <a:gd name="connsiteX4" fmla="*/ 3988737 w 6508664"/>
                <a:gd name="connsiteY4" fmla="*/ 5180786 h 5202315"/>
                <a:gd name="connsiteX5" fmla="*/ 3675184 w 6508664"/>
                <a:gd name="connsiteY5" fmla="*/ 3880461 h 5202315"/>
                <a:gd name="connsiteX6" fmla="*/ 4026 w 6508664"/>
                <a:gd name="connsiteY6" fmla="*/ 485494 h 5202315"/>
                <a:gd name="connsiteX7" fmla="*/ 486535 w 6508664"/>
                <a:gd name="connsiteY7" fmla="*/ 46537 h 5202315"/>
                <a:gd name="connsiteX0" fmla="*/ 486535 w 6502333"/>
                <a:gd name="connsiteY0" fmla="*/ 46537 h 5202315"/>
                <a:gd name="connsiteX1" fmla="*/ 3757490 w 6502333"/>
                <a:gd name="connsiteY1" fmla="*/ 1819728 h 5202315"/>
                <a:gd name="connsiteX2" fmla="*/ 4009806 w 6502333"/>
                <a:gd name="connsiteY2" fmla="*/ 427251 h 5202315"/>
                <a:gd name="connsiteX3" fmla="*/ 6468860 w 6502333"/>
                <a:gd name="connsiteY3" fmla="*/ 2663754 h 5202315"/>
                <a:gd name="connsiteX4" fmla="*/ 3988737 w 6502333"/>
                <a:gd name="connsiteY4" fmla="*/ 5180786 h 5202315"/>
                <a:gd name="connsiteX5" fmla="*/ 3675184 w 6502333"/>
                <a:gd name="connsiteY5" fmla="*/ 3880461 h 5202315"/>
                <a:gd name="connsiteX6" fmla="*/ 4026 w 6502333"/>
                <a:gd name="connsiteY6" fmla="*/ 485494 h 5202315"/>
                <a:gd name="connsiteX7" fmla="*/ 486535 w 6502333"/>
                <a:gd name="connsiteY7" fmla="*/ 46537 h 5202315"/>
                <a:gd name="connsiteX0" fmla="*/ 486535 w 6502945"/>
                <a:gd name="connsiteY0" fmla="*/ 46537 h 5202315"/>
                <a:gd name="connsiteX1" fmla="*/ 3757490 w 6502945"/>
                <a:gd name="connsiteY1" fmla="*/ 1819728 h 5202315"/>
                <a:gd name="connsiteX2" fmla="*/ 4009806 w 6502945"/>
                <a:gd name="connsiteY2" fmla="*/ 427251 h 5202315"/>
                <a:gd name="connsiteX3" fmla="*/ 6468860 w 6502945"/>
                <a:gd name="connsiteY3" fmla="*/ 2663754 h 5202315"/>
                <a:gd name="connsiteX4" fmla="*/ 3988737 w 6502945"/>
                <a:gd name="connsiteY4" fmla="*/ 5180786 h 5202315"/>
                <a:gd name="connsiteX5" fmla="*/ 3675184 w 6502945"/>
                <a:gd name="connsiteY5" fmla="*/ 3880461 h 5202315"/>
                <a:gd name="connsiteX6" fmla="*/ 4026 w 6502945"/>
                <a:gd name="connsiteY6" fmla="*/ 485494 h 5202315"/>
                <a:gd name="connsiteX7" fmla="*/ 486535 w 6502945"/>
                <a:gd name="connsiteY7" fmla="*/ 46537 h 5202315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57490 w 6502945"/>
                <a:gd name="connsiteY1" fmla="*/ 1819728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696365 w 6502945"/>
                <a:gd name="connsiteY1" fmla="*/ 2296204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272612 w 6502945"/>
                <a:gd name="connsiteY1" fmla="*/ 2045039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4117288 w 6502945"/>
                <a:gd name="connsiteY1" fmla="*/ 2182682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486535 w 6502945"/>
                <a:gd name="connsiteY0" fmla="*/ 46537 h 5203339"/>
                <a:gd name="connsiteX1" fmla="*/ 3720484 w 6502945"/>
                <a:gd name="connsiteY1" fmla="*/ 2030603 h 5203339"/>
                <a:gd name="connsiteX2" fmla="*/ 4009806 w 6502945"/>
                <a:gd name="connsiteY2" fmla="*/ 427251 h 5203339"/>
                <a:gd name="connsiteX3" fmla="*/ 6468860 w 6502945"/>
                <a:gd name="connsiteY3" fmla="*/ 2663754 h 5203339"/>
                <a:gd name="connsiteX4" fmla="*/ 3988737 w 6502945"/>
                <a:gd name="connsiteY4" fmla="*/ 5180786 h 5203339"/>
                <a:gd name="connsiteX5" fmla="*/ 3675184 w 6502945"/>
                <a:gd name="connsiteY5" fmla="*/ 3880461 h 5203339"/>
                <a:gd name="connsiteX6" fmla="*/ 4026 w 6502945"/>
                <a:gd name="connsiteY6" fmla="*/ 485494 h 5203339"/>
                <a:gd name="connsiteX7" fmla="*/ 486535 w 6502945"/>
                <a:gd name="connsiteY7" fmla="*/ 46537 h 5203339"/>
                <a:gd name="connsiteX0" fmla="*/ 524068 w 6501875"/>
                <a:gd name="connsiteY0" fmla="*/ 28948 h 5512522"/>
                <a:gd name="connsiteX1" fmla="*/ 3719414 w 6501875"/>
                <a:gd name="connsiteY1" fmla="*/ 2339786 h 5512522"/>
                <a:gd name="connsiteX2" fmla="*/ 4008736 w 6501875"/>
                <a:gd name="connsiteY2" fmla="*/ 736434 h 5512522"/>
                <a:gd name="connsiteX3" fmla="*/ 6467790 w 6501875"/>
                <a:gd name="connsiteY3" fmla="*/ 2972937 h 5512522"/>
                <a:gd name="connsiteX4" fmla="*/ 3987667 w 6501875"/>
                <a:gd name="connsiteY4" fmla="*/ 5489969 h 5512522"/>
                <a:gd name="connsiteX5" fmla="*/ 3674114 w 6501875"/>
                <a:gd name="connsiteY5" fmla="*/ 4189644 h 5512522"/>
                <a:gd name="connsiteX6" fmla="*/ 2956 w 6501875"/>
                <a:gd name="connsiteY6" fmla="*/ 794677 h 5512522"/>
                <a:gd name="connsiteX7" fmla="*/ 524068 w 6501875"/>
                <a:gd name="connsiteY7" fmla="*/ 28948 h 5512522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675427 w 6653234"/>
                <a:gd name="connsiteY0" fmla="*/ 42979 h 5526553"/>
                <a:gd name="connsiteX1" fmla="*/ 3870773 w 6653234"/>
                <a:gd name="connsiteY1" fmla="*/ 2353817 h 5526553"/>
                <a:gd name="connsiteX2" fmla="*/ 4160095 w 6653234"/>
                <a:gd name="connsiteY2" fmla="*/ 750465 h 5526553"/>
                <a:gd name="connsiteX3" fmla="*/ 6619149 w 6653234"/>
                <a:gd name="connsiteY3" fmla="*/ 2986968 h 5526553"/>
                <a:gd name="connsiteX4" fmla="*/ 4139026 w 6653234"/>
                <a:gd name="connsiteY4" fmla="*/ 5504000 h 5526553"/>
                <a:gd name="connsiteX5" fmla="*/ 3825473 w 6653234"/>
                <a:gd name="connsiteY5" fmla="*/ 4203675 h 5526553"/>
                <a:gd name="connsiteX6" fmla="*/ 1369 w 6653234"/>
                <a:gd name="connsiteY6" fmla="*/ 527026 h 5526553"/>
                <a:gd name="connsiteX7" fmla="*/ 675427 w 6653234"/>
                <a:gd name="connsiteY7" fmla="*/ 42979 h 5526553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70634 w 6653095"/>
                <a:gd name="connsiteY1" fmla="*/ 2401104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3840"/>
                <a:gd name="connsiteX1" fmla="*/ 3869812 w 6653095"/>
                <a:gd name="connsiteY1" fmla="*/ 2213575 h 5573840"/>
                <a:gd name="connsiteX2" fmla="*/ 4159956 w 6653095"/>
                <a:gd name="connsiteY2" fmla="*/ 797752 h 5573840"/>
                <a:gd name="connsiteX3" fmla="*/ 6619010 w 6653095"/>
                <a:gd name="connsiteY3" fmla="*/ 3034255 h 5573840"/>
                <a:gd name="connsiteX4" fmla="*/ 4138887 w 6653095"/>
                <a:gd name="connsiteY4" fmla="*/ 5551287 h 5573840"/>
                <a:gd name="connsiteX5" fmla="*/ 3825334 w 6653095"/>
                <a:gd name="connsiteY5" fmla="*/ 4250962 h 5573840"/>
                <a:gd name="connsiteX6" fmla="*/ 1230 w 6653095"/>
                <a:gd name="connsiteY6" fmla="*/ 574313 h 5573840"/>
                <a:gd name="connsiteX7" fmla="*/ 706673 w 6653095"/>
                <a:gd name="connsiteY7" fmla="*/ 39558 h 557384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  <a:gd name="connsiteX0" fmla="*/ 706673 w 6653095"/>
                <a:gd name="connsiteY0" fmla="*/ 39558 h 5574600"/>
                <a:gd name="connsiteX1" fmla="*/ 3869812 w 6653095"/>
                <a:gd name="connsiteY1" fmla="*/ 2213575 h 5574600"/>
                <a:gd name="connsiteX2" fmla="*/ 4159956 w 6653095"/>
                <a:gd name="connsiteY2" fmla="*/ 797752 h 5574600"/>
                <a:gd name="connsiteX3" fmla="*/ 6619010 w 6653095"/>
                <a:gd name="connsiteY3" fmla="*/ 3034255 h 5574600"/>
                <a:gd name="connsiteX4" fmla="*/ 4138887 w 6653095"/>
                <a:gd name="connsiteY4" fmla="*/ 5551287 h 5574600"/>
                <a:gd name="connsiteX5" fmla="*/ 3825334 w 6653095"/>
                <a:gd name="connsiteY5" fmla="*/ 4250962 h 5574600"/>
                <a:gd name="connsiteX6" fmla="*/ 1230 w 6653095"/>
                <a:gd name="connsiteY6" fmla="*/ 574313 h 5574600"/>
                <a:gd name="connsiteX7" fmla="*/ 706673 w 6653095"/>
                <a:gd name="connsiteY7" fmla="*/ 39558 h 557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3095" h="5574600">
                  <a:moveTo>
                    <a:pt x="706673" y="39558"/>
                  </a:moveTo>
                  <a:cubicBezTo>
                    <a:pt x="1756352" y="1667850"/>
                    <a:pt x="2685803" y="1964093"/>
                    <a:pt x="3869812" y="2213575"/>
                  </a:cubicBezTo>
                  <a:cubicBezTo>
                    <a:pt x="3882067" y="1699363"/>
                    <a:pt x="3708061" y="657081"/>
                    <a:pt x="4159956" y="797752"/>
                  </a:cubicBezTo>
                  <a:cubicBezTo>
                    <a:pt x="4857352" y="1183878"/>
                    <a:pt x="6301414" y="2534187"/>
                    <a:pt x="6619010" y="3034255"/>
                  </a:cubicBezTo>
                  <a:cubicBezTo>
                    <a:pt x="6932586" y="3578586"/>
                    <a:pt x="5001783" y="4889167"/>
                    <a:pt x="4138887" y="5551287"/>
                  </a:cubicBezTo>
                  <a:cubicBezTo>
                    <a:pt x="3684810" y="5741730"/>
                    <a:pt x="3974099" y="4716611"/>
                    <a:pt x="3825334" y="4250962"/>
                  </a:cubicBezTo>
                  <a:cubicBezTo>
                    <a:pt x="2927079" y="4132421"/>
                    <a:pt x="670925" y="3769232"/>
                    <a:pt x="1230" y="574313"/>
                  </a:cubicBezTo>
                  <a:cubicBezTo>
                    <a:pt x="-20988" y="341923"/>
                    <a:pt x="259621" y="-141004"/>
                    <a:pt x="706673" y="39558"/>
                  </a:cubicBezTo>
                  <a:close/>
                </a:path>
              </a:pathLst>
            </a:custGeom>
            <a:solidFill>
              <a:srgbClr val="AB87BB"/>
            </a:solidFill>
            <a:ln w="206375">
              <a:solidFill>
                <a:srgbClr val="824A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hlinkClick r:id="" action="ppaction://hlinkshowjump?jump=nextslide"/>
          </p:cNvPr>
          <p:cNvSpPr/>
          <p:nvPr/>
        </p:nvSpPr>
        <p:spPr>
          <a:xfrm>
            <a:off x="2471920" y="10993204"/>
            <a:ext cx="6649815" cy="6226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45923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0046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3CL2_N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24382413" cy="182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1E3B244-93A1-8848-870B-330E80C2A7E0}"/>
              </a:ext>
            </a:extLst>
          </p:cNvPr>
          <p:cNvSpPr/>
          <p:nvPr/>
        </p:nvSpPr>
        <p:spPr>
          <a:xfrm>
            <a:off x="0" y="0"/>
            <a:ext cx="24382413" cy="18288000"/>
          </a:xfrm>
          <a:prstGeom prst="rect">
            <a:avLst/>
          </a:prstGeom>
          <a:solidFill>
            <a:srgbClr val="4178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drawing, ligh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095C06A-3657-D248-9661-8E0D12AC4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56" y="8445500"/>
            <a:ext cx="88773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5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472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899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343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149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416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11504</TotalTime>
  <Words>298</Words>
  <Application>Microsoft Office PowerPoint</Application>
  <PresentationFormat>Custom</PresentationFormat>
  <Paragraphs>82</Paragraphs>
  <Slides>44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Livvic SemiBold</vt:lpstr>
      <vt:lpstr>Livvic</vt:lpstr>
      <vt:lpstr>Livvic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Office</dc:creator>
  <cp:lastModifiedBy>Tony Anderson</cp:lastModifiedBy>
  <cp:revision>50</cp:revision>
  <dcterms:created xsi:type="dcterms:W3CDTF">2020-08-04T12:25:14Z</dcterms:created>
  <dcterms:modified xsi:type="dcterms:W3CDTF">2020-09-21T12:04:18Z</dcterms:modified>
</cp:coreProperties>
</file>